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Barlow Semi Condensed" panose="00000506000000000000" pitchFamily="50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0747"/>
    <a:srgbClr val="5A11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 showGuides="1">
      <p:cViewPr varScale="1">
        <p:scale>
          <a:sx n="144" d="100"/>
          <a:sy n="144" d="100"/>
        </p:scale>
        <p:origin x="84" y="5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A4901-1EC2-B510-2BA7-41C7E9BE5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B1C834-A70C-8E6D-8B53-073CAC81A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C165E-3AA1-1511-81E4-1702915E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A202-D3BF-4F08-8C11-643F8DC5F61C}" type="datetimeFigureOut">
              <a:rPr lang="en-US" smtClean="0"/>
              <a:t>13-Mar-24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43B88-23A1-97B7-F72F-02F6CD90A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30A45-A4A3-28D6-6DAA-DF5AF160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8C82-A06A-4C7B-A85E-23E1844B5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4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3F3B3-B919-E781-455A-0D4AAF23A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B8D25A-D0F2-49F8-A158-5FBE9F60B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03D08-7426-04EF-5435-653C3D7BD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A202-D3BF-4F08-8C11-643F8DC5F61C}" type="datetimeFigureOut">
              <a:rPr lang="en-US" smtClean="0"/>
              <a:t>13-Mar-24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59C4C-E34C-0557-2373-CED16C3DF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31B38-3DD2-292B-1019-DF2F56642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8C82-A06A-4C7B-A85E-23E1844B5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55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444C9B-0F4D-1CE9-DF8E-3D77C2F6D3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26A3B5-D30F-3A09-7626-AFF7F847D5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B6066-27F5-D621-77D3-902710121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A202-D3BF-4F08-8C11-643F8DC5F61C}" type="datetimeFigureOut">
              <a:rPr lang="en-US" smtClean="0"/>
              <a:t>13-Mar-24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A4867-AE11-1253-6679-62861B7EB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D6499-D0BC-96D9-8A02-1EF38D554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8C82-A06A-4C7B-A85E-23E1844B5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51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D5E8B-3D1E-84A5-6B3F-F40793E7C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7E2C7-3F75-74E8-6A78-CA966F002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EE785-8304-F982-9C1A-25CAE84B2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A202-D3BF-4F08-8C11-643F8DC5F61C}" type="datetimeFigureOut">
              <a:rPr lang="en-US" smtClean="0"/>
              <a:t>13-Mar-24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45BFE-6951-5673-1BF4-8758B824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90590-B507-E779-75D7-97CB1771A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8C82-A06A-4C7B-A85E-23E1844B5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9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BE910-13D0-7CBE-EA93-239F1B9A8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555E3-EAC3-12CB-62D7-172D84651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7B729-6363-6D06-3DEB-1D7A6F294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A202-D3BF-4F08-8C11-643F8DC5F61C}" type="datetimeFigureOut">
              <a:rPr lang="en-US" smtClean="0"/>
              <a:t>13-Mar-24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BABA1-9F20-C803-6A0A-5F43AC1FF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55A02-B1C9-EE1E-1967-516F70C60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8C82-A06A-4C7B-A85E-23E1844B5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9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EB169-8337-1ED8-C7E2-E05734177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02C47-FB6A-F06A-30A8-2683DA92C5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247F24-9805-5BB3-600A-38D878EAB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7E1728-966D-0407-F27C-4A2E5B466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A202-D3BF-4F08-8C11-643F8DC5F61C}" type="datetimeFigureOut">
              <a:rPr lang="en-US" smtClean="0"/>
              <a:t>13-Mar-24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9D5674-2BF1-1FA4-0917-585DBF393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0C685-15E1-E2E0-05E9-810D1693D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8C82-A06A-4C7B-A85E-23E1844B5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3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3A79E-A1BA-1EA0-269E-07CF56F19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2B2A31-C1A5-5ED4-C06D-58F27F112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03DADE-572A-72F7-0D9B-BE6482F3F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2D7A11-3FD0-1399-F45E-1079C2D6E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980643-DC4A-952D-E440-0F2A291205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662F7-0A05-369E-D699-5E91F96D5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A202-D3BF-4F08-8C11-643F8DC5F61C}" type="datetimeFigureOut">
              <a:rPr lang="en-US" smtClean="0"/>
              <a:t>13-Mar-24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056547-BB2A-513D-5881-8C58D7F8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F2BE80-52DE-E127-440D-DAA8090AC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8C82-A06A-4C7B-A85E-23E1844B5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2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14BA8-99D0-6AA3-4A40-F57058739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ACE05D-E321-2C3D-23B2-8D13FCC2A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A202-D3BF-4F08-8C11-643F8DC5F61C}" type="datetimeFigureOut">
              <a:rPr lang="en-US" smtClean="0"/>
              <a:t>13-Mar-24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0322ED-82DB-EB2B-F23E-000F06C72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3CE6A-3DB6-B328-144C-81EB0DC32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8C82-A06A-4C7B-A85E-23E1844B5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6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EA318F-1075-A33E-3751-5D071094D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A202-D3BF-4F08-8C11-643F8DC5F61C}" type="datetimeFigureOut">
              <a:rPr lang="en-US" smtClean="0"/>
              <a:t>13-Mar-24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DBABBA-AD82-3CF3-2561-BE5EF096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93E36-7866-7A60-299A-F9AAEDEC4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8C82-A06A-4C7B-A85E-23E1844B5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9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0D3A-5532-8884-AE05-29C6793F2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CF4D0-0FDE-3B52-DDA3-21D81584D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C69AF-13C6-736D-F794-A9F9BA136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F69CF-1F27-32F5-3DC5-2A1D9909A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A202-D3BF-4F08-8C11-643F8DC5F61C}" type="datetimeFigureOut">
              <a:rPr lang="en-US" smtClean="0"/>
              <a:t>13-Mar-24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590CB-925C-0FF0-F0ED-C54A49BB7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81C04-3ACE-3FC8-799D-625C24AF8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8C82-A06A-4C7B-A85E-23E1844B5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07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225BF-090A-D017-59DB-5970F0B73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573A85-EB59-0CB4-D0AC-37147B95B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0FAEB-555B-8207-1479-13FBF905F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D4AB2-1848-BCBB-B14C-4EC27E9A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A202-D3BF-4F08-8C11-643F8DC5F61C}" type="datetimeFigureOut">
              <a:rPr lang="en-US" smtClean="0"/>
              <a:t>13-Mar-24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6573C3-A9CC-C130-ACB2-C89E5B5E6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3D39B-CBEC-E93A-2A9F-7CDD63B26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8C82-A06A-4C7B-A85E-23E1844B5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4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940C3B-52B6-E9AC-DF84-9F7DA853B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F0190-8E7A-CDE6-CBC1-9BAAA2A44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BD563-5F77-3334-7BD7-AAC67DDC9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EBA202-D3BF-4F08-8C11-643F8DC5F61C}" type="datetimeFigureOut">
              <a:rPr lang="en-US" smtClean="0"/>
              <a:t>13-Mar-24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360E8-1D5C-5F95-5A4B-5CB4A36FB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382E5-5214-E90F-A7D5-87D6B9C51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998C82-A06A-4C7B-A85E-23E1844B5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4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5D4BD4-EBF1-BE62-B018-36014D6BF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340584-0D78-074A-E193-895349AA7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391" y="4602921"/>
            <a:ext cx="10473635" cy="894871"/>
          </a:xfrm>
        </p:spPr>
        <p:txBody>
          <a:bodyPr lIns="0" tIns="0" rIns="0" bIns="0">
            <a:normAutofit/>
          </a:bodyPr>
          <a:lstStyle/>
          <a:p>
            <a:pPr algn="l"/>
            <a:r>
              <a:rPr lang="en-US" sz="3200" i="1" dirty="0">
                <a:solidFill>
                  <a:schemeClr val="bg1"/>
                </a:solidFill>
                <a:latin typeface="Barlow Semi Condensed" panose="00000506000000000000" pitchFamily="50" charset="0"/>
              </a:rPr>
              <a:t>Please edit your title of the presentation here</a:t>
            </a:r>
            <a:br>
              <a:rPr lang="en-US" sz="3200" i="1" dirty="0">
                <a:solidFill>
                  <a:schemeClr val="bg1"/>
                </a:solidFill>
                <a:latin typeface="Barlow Semi Condensed" panose="00000506000000000000" pitchFamily="50" charset="0"/>
              </a:rPr>
            </a:br>
            <a:r>
              <a:rPr lang="en-US" sz="3200" i="1" dirty="0">
                <a:solidFill>
                  <a:schemeClr val="bg1"/>
                </a:solidFill>
                <a:latin typeface="Barlow Semi Condensed" panose="00000506000000000000" pitchFamily="50" charset="0"/>
              </a:rPr>
              <a:t>and here and here and here and here.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97140C-7B32-81D1-DBA6-127519F7A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91" y="5777948"/>
            <a:ext cx="10473635" cy="332408"/>
          </a:xfrm>
        </p:spPr>
        <p:txBody>
          <a:bodyPr lIns="0" tIns="0" rIns="0" bIns="0" anchor="b" anchorCtr="0">
            <a:normAutofit/>
          </a:bodyPr>
          <a:lstStyle/>
          <a:p>
            <a:pPr algn="l"/>
            <a:r>
              <a:rPr lang="en-US" sz="1800" i="1" dirty="0">
                <a:solidFill>
                  <a:schemeClr val="bg1"/>
                </a:solidFill>
                <a:latin typeface="Barlow Semi Condensed" panose="00000506000000000000" pitchFamily="50" charset="0"/>
              </a:rPr>
              <a:t>Name / Department</a:t>
            </a:r>
          </a:p>
        </p:txBody>
      </p:sp>
    </p:spTree>
    <p:extLst>
      <p:ext uri="{BB962C8B-B14F-4D97-AF65-F5344CB8AC3E}">
        <p14:creationId xmlns:p14="http://schemas.microsoft.com/office/powerpoint/2010/main" val="1699456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BB105D5F-2B6F-0B78-6AC4-3ECC44B37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0A81FD5-A45B-9348-347D-6157F04EC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7" y="602939"/>
            <a:ext cx="10311296" cy="951172"/>
          </a:xfrm>
        </p:spPr>
        <p:txBody>
          <a:bodyPr lIns="0" tIns="0" rIns="0" bIns="0" anchor="t" anchorCtr="0">
            <a:normAutofit/>
          </a:bodyPr>
          <a:lstStyle/>
          <a:p>
            <a:r>
              <a:rPr lang="ro-RO" sz="3200" b="1" dirty="0">
                <a:solidFill>
                  <a:srgbClr val="460747"/>
                </a:solidFill>
                <a:latin typeface="Barlow Semi Condensed" panose="00000506000000000000" pitchFamily="50" charset="0"/>
              </a:rPr>
              <a:t>This is the Title</a:t>
            </a:r>
            <a:br>
              <a:rPr lang="ro-RO" sz="3200" b="1" dirty="0">
                <a:solidFill>
                  <a:srgbClr val="460747"/>
                </a:solidFill>
                <a:latin typeface="Barlow Semi Condensed" panose="00000506000000000000" pitchFamily="50" charset="0"/>
              </a:rPr>
            </a:br>
            <a:r>
              <a:rPr lang="ro-RO" sz="3200" b="1" dirty="0">
                <a:solidFill>
                  <a:srgbClr val="460747"/>
                </a:solidFill>
                <a:latin typeface="Barlow Semi Condensed" panose="00000506000000000000" pitchFamily="50" charset="0"/>
              </a:rPr>
              <a:t>of the Slide</a:t>
            </a:r>
            <a:endParaRPr lang="en-US" sz="3200" b="1" dirty="0">
              <a:solidFill>
                <a:srgbClr val="460747"/>
              </a:solidFill>
              <a:latin typeface="Barlow Semi Condensed" panose="00000506000000000000" pitchFamily="50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60EA589-446B-42D9-10FC-5CAAAFD1C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417" y="1776558"/>
            <a:ext cx="10062818" cy="4557981"/>
          </a:xfrm>
        </p:spPr>
        <p:txBody>
          <a:bodyPr lIns="0" tIns="0" rIns="0" bIns="0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o-RO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your paragraph or media content container.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5D4BD4-EBF1-BE62-B018-36014D6BF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340584-0D78-074A-E193-895349AA7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391" y="2946399"/>
            <a:ext cx="10473635" cy="894871"/>
          </a:xfrm>
        </p:spPr>
        <p:txBody>
          <a:bodyPr lIns="0" tIns="0" rIns="0" bIns="0">
            <a:normAutofit/>
          </a:bodyPr>
          <a:lstStyle/>
          <a:p>
            <a:pPr algn="l"/>
            <a:r>
              <a:rPr lang="en-US" sz="2800" i="1" dirty="0">
                <a:solidFill>
                  <a:schemeClr val="bg1"/>
                </a:solidFill>
                <a:latin typeface="Barlow Semi Condensed" panose="00000506000000000000" pitchFamily="50" charset="0"/>
              </a:rPr>
              <a:t>Please edit your</a:t>
            </a:r>
            <a:br>
              <a:rPr lang="en-US" sz="2800" i="1" dirty="0">
                <a:solidFill>
                  <a:schemeClr val="bg1"/>
                </a:solidFill>
                <a:latin typeface="Barlow Semi Condensed" panose="00000506000000000000" pitchFamily="50" charset="0"/>
              </a:rPr>
            </a:br>
            <a:r>
              <a:rPr lang="en-US" sz="2800" i="1" dirty="0">
                <a:solidFill>
                  <a:schemeClr val="bg1"/>
                </a:solidFill>
                <a:latin typeface="Barlow Semi Condensed" panose="00000506000000000000" pitchFamily="50" charset="0"/>
              </a:rPr>
              <a:t>thank you message here.</a:t>
            </a:r>
          </a:p>
        </p:txBody>
      </p:sp>
    </p:spTree>
    <p:extLst>
      <p:ext uri="{BB962C8B-B14F-4D97-AF65-F5344CB8AC3E}">
        <p14:creationId xmlns:p14="http://schemas.microsoft.com/office/powerpoint/2010/main" val="3121122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47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 Display</vt:lpstr>
      <vt:lpstr>Barlow Semi Condensed</vt:lpstr>
      <vt:lpstr>Times New Roman</vt:lpstr>
      <vt:lpstr>Aptos</vt:lpstr>
      <vt:lpstr>Arial</vt:lpstr>
      <vt:lpstr>Office Theme</vt:lpstr>
      <vt:lpstr>Please edit your title of the presentation here and here and here and here and here.</vt:lpstr>
      <vt:lpstr>This is the Title of the Slide</vt:lpstr>
      <vt:lpstr>Please edit your thank you message here.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edit your title of the presentation here and here and here and here and here.</dc:title>
  <dc:creator>Radu Melinte</dc:creator>
  <cp:lastModifiedBy>Radu Melinte</cp:lastModifiedBy>
  <cp:revision>2</cp:revision>
  <dcterms:created xsi:type="dcterms:W3CDTF">2024-03-13T14:09:23Z</dcterms:created>
  <dcterms:modified xsi:type="dcterms:W3CDTF">2024-03-13T14:23:23Z</dcterms:modified>
</cp:coreProperties>
</file>